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91A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20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48680"/>
            <a:ext cx="6624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 7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общеразвивающего вида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132856"/>
            <a:ext cx="5328592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Проект в средней группе «Огород на окне по мотивам русской народной сказки «Пых».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7" y="5929129"/>
            <a:ext cx="460851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91A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b="1" dirty="0" err="1" smtClean="0">
                <a:solidFill>
                  <a:srgbClr val="00091A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 smtClean="0">
                <a:solidFill>
                  <a:srgbClr val="00091A"/>
                </a:solidFill>
                <a:latin typeface="Times New Roman" pitchFamily="18" charset="0"/>
                <a:cs typeface="Times New Roman" pitchFamily="18" charset="0"/>
              </a:rPr>
              <a:t> Е.В., воспитатель ВКК;</a:t>
            </a:r>
          </a:p>
          <a:p>
            <a:r>
              <a:rPr lang="ru-RU" b="1" dirty="0" err="1" smtClean="0">
                <a:solidFill>
                  <a:srgbClr val="00091A"/>
                </a:solidFill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b="1" dirty="0" smtClean="0">
                <a:solidFill>
                  <a:srgbClr val="00091A"/>
                </a:solidFill>
                <a:latin typeface="Times New Roman" pitchFamily="18" charset="0"/>
                <a:cs typeface="Times New Roman" pitchFamily="18" charset="0"/>
              </a:rPr>
              <a:t> О.Н, воспитатель ВКК.</a:t>
            </a:r>
            <a:endParaRPr lang="ru-RU" b="1" dirty="0">
              <a:solidFill>
                <a:srgbClr val="0009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4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2"/>
            <a:ext cx="9144000" cy="68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язной\Desktop\огрод на окне 2019\P1050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704522" cy="3528392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916832"/>
            <a:ext cx="3384376" cy="1323439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Наблюдение </a:t>
            </a:r>
          </a:p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за </a:t>
            </a:r>
          </a:p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веточками смородины</a:t>
            </a:r>
            <a:endParaRPr lang="ru-RU" sz="2000" dirty="0">
              <a:solidFill>
                <a:srgbClr val="FF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7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язной\Desktop\DSCN3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14290"/>
            <a:ext cx="2190733" cy="16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язной\Desktop\DSCN3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9457" y="214290"/>
            <a:ext cx="3048021" cy="228601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язной\Desktop\DSCN3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50034"/>
            <a:ext cx="2500298" cy="187522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574" y="840112"/>
            <a:ext cx="2627784" cy="58477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Заходи честной народ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Посмотреть наш огород,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Ближе подходите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чего не пропустите.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сейчас вам все покажем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и сказочку расскажем.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лесной опушке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маленькой избушке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 – поживали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Старичок, старушка,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Внучка-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веселушка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петь любили,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Огород растили.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Паслись козы и коровы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Возле дома на лугу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 лебеди в пруду.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Захотелось как- то раз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Деду репки сладкой.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идет он к грядке.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зеленый лук, капуста,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не было здесь пусто,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фасоль и огурцы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какие молодцы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свеколка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горох,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репка, ОХ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2857496"/>
            <a:ext cx="2816518" cy="372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наклонился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репку ухватился,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как кто-то запыхтит,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как кто-то зашипит.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Испугался дедка.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Убежал от репки.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свою избу прибежал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Бабке с внучкой рассказал.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Внучка-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веселушка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смелая девчушка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 в огород пошла,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Грядку с репкой нашла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наклонилась,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репку ухватилась.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как кто-то запыхтит,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как кто-то зашипит.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2071678"/>
            <a:ext cx="3168352" cy="45858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же там за репкой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Спрятался сидит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внучку фыркает,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Злится и пыхтит.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Внучка ближе подошла, а там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кусточком ежик маленький сидит.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Глазками на внучку смотрит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тихонечко пыхтит.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-Что ты тут сидишь под репкой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пугаешь бабку с дедкой.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Внучка репки нарвала,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Ежика с собой взяла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Бабке с дедкой принесла.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-Ай, да, внучка –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веселушка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Смелая у нас девчушка.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Репку тут же поделили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ежонка угостили.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сказочке конец, а кто слушал Молодец!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2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80728"/>
            <a:ext cx="7848872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РЕАЛИЗАЦИИ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ПОЛУЧЕНЫ СЛЕДУЮЩИЕ РЕЗУЛЬТАТЫ: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формируется интерес к опытнической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исследовательской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по выращиванию культурных растений в комнатных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словиях;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практической и опытнической деятельности дети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получили необходимые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роста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растений;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увидели многообразие посевного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 бережнее относиться к растительному миру.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 был создан огород на окне.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стали более уважительно относиться 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труду по выращиванию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огорода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окне.</a:t>
            </a:r>
          </a:p>
        </p:txBody>
      </p:sp>
    </p:spTree>
    <p:extLst>
      <p:ext uri="{BB962C8B-B14F-4D97-AF65-F5344CB8AC3E}">
        <p14:creationId xmlns:p14="http://schemas.microsoft.com/office/powerpoint/2010/main" xmlns="" val="35150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5" y="0"/>
            <a:ext cx="9144000" cy="68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7559" y="1124744"/>
            <a:ext cx="6264696" cy="2585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среднего дошкольного возраста в недостаточной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степени имеют представления о растениях, о том, где они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растут, о необходимых условиях их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Исследовательская, поисковая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активность – естественное состояние ребенка, он настроен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познание мира. Исследовать, открывать, изучать –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 сделать шаг в неизведанное и непознанное</a:t>
            </a:r>
          </a:p>
        </p:txBody>
      </p:sp>
    </p:spTree>
    <p:extLst>
      <p:ext uri="{BB962C8B-B14F-4D97-AF65-F5344CB8AC3E}">
        <p14:creationId xmlns:p14="http://schemas.microsoft.com/office/powerpoint/2010/main" xmlns="" val="34578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7992888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экологической культуры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и их родителей,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познавательного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детей.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191" y="2161459"/>
            <a:ext cx="7848872" cy="18466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познавательно-исследовательскую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бережное отношение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растениям;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выражать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собственное мнение об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увиденном и услышанном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коммуникативные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xmlns="" val="5931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2"/>
            <a:ext cx="9144000" cy="686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16" y="38975"/>
            <a:ext cx="748883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-исследовательский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реализации проекта: 1 месяц.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239304"/>
            <a:ext cx="7128792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знаний о строении растений и роли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овощей в жизни человека; формирование первоначальных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бережного отношения к растительному миру;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наблюдательности; активизация словарного запаса;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накопление эмоционального позитивного опыта общения с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природой; самоутверждение личности ребенка; снятие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стрессовых факторов.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педагога: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профессионализма, внедрение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методов в работе с детьми и родителями,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самореализация.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358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626"/>
            <a:ext cx="9144000" cy="680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740710"/>
            <a:ext cx="7848872" cy="329320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ПРОЕКТА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Наблюдения, эксперименты,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 образовательная деятельность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беседы с рассматриванием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картинок, чтение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тематические прогулки,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беседы, рекомендации,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 информационные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творческих заданий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посадки растений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ухода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ними: ящики с землей, семена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растений, палочки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совочки, лейки с водой, грабельки.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5503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8208912" cy="36933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-Подбор методической, научно-популярной и художественной литературы, иллюстративного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дидактического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 по данной теме, оборудования для проведения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экспериментальной работы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(реализация проекта) 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 исследовательский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(Познавательная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деятельность, трудовая деятельность, наблюдения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экспериментальная  деятельность,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литературы, игровая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деятельность, продуктивная деятельность).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 (заключительный) - организация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«Огород на окне по сказке «Пых».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конкурсе «Огород на окне».</a:t>
            </a:r>
          </a:p>
        </p:txBody>
      </p:sp>
    </p:spTree>
    <p:extLst>
      <p:ext uri="{BB962C8B-B14F-4D97-AF65-F5344CB8AC3E}">
        <p14:creationId xmlns:p14="http://schemas.microsoft.com/office/powerpoint/2010/main" xmlns="" val="1821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095"/>
            <a:ext cx="9144000" cy="689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476672"/>
            <a:ext cx="4446240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с детьми «Что такое огород 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 нём растёт»,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растения можно вырастить на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подоконнике». Разучивание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пословиц, поговорок, песен, связанных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огородом, овощами и фруктами.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детей с алгоритмом по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уходу за растениями.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картинок, муляжей овощей и фруктов,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формы, цвета. Посадка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семян укропа и петрушки, луковиц.</a:t>
            </a:r>
          </a:p>
        </p:txBody>
      </p:sp>
      <p:pic>
        <p:nvPicPr>
          <p:cNvPr id="1026" name="Picture 2" descr="C:\Users\связной\Desktop\огрод на окне 2019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654"/>
            <a:ext cx="2376264" cy="1782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зной\Desktop\огрод на окне 2019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2951"/>
            <a:ext cx="2376264" cy="1782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язной\Desktop\огрод на окне 2019\P10506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928802"/>
            <a:ext cx="2340259" cy="1755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вязной\Desktop\огрод на окне 2019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2376264" cy="1782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вязной\Desktop\огрод на окне 2019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58" y="438128"/>
            <a:ext cx="2376264" cy="1782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6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2"/>
            <a:ext cx="9144000" cy="686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язной\Desktop\огрод на окне 2019\IMG_20190305_101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8199"/>
            <a:ext cx="2764500" cy="18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зной\Desktop\огрод на окне 2019\IMG_20190318_100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049" y="1700808"/>
            <a:ext cx="2952328" cy="1968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6715" y="649152"/>
            <a:ext cx="3384376" cy="1200329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Работа с семенами огурцов, томата и салата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вязной\Desktop\DSCN33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123" y="2033464"/>
            <a:ext cx="2808313" cy="2106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вязной\Desktop\DSCN33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555776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вязной\Desktop\DSCN33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000240"/>
            <a:ext cx="2808313" cy="2106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50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вязной\Desktop\огрод на окне 2019\P1050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язной\Desktop\огрод на окне 2019\P1050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7746" y="2788479"/>
            <a:ext cx="3456385" cy="2592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1264984"/>
            <a:ext cx="3384376" cy="1015663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Наблюдение </a:t>
            </a:r>
          </a:p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и </a:t>
            </a:r>
          </a:p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поливка рассады</a:t>
            </a:r>
            <a:endParaRPr lang="ru-RU" sz="2000" dirty="0">
              <a:solidFill>
                <a:srgbClr val="FF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732</Words>
  <Application>Microsoft Office PowerPoint</Application>
  <PresentationFormat>Экран (4:3)</PresentationFormat>
  <Paragraphs>135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Admin</cp:lastModifiedBy>
  <cp:revision>27</cp:revision>
  <dcterms:created xsi:type="dcterms:W3CDTF">2019-04-01T10:40:13Z</dcterms:created>
  <dcterms:modified xsi:type="dcterms:W3CDTF">2019-06-06T09:57:21Z</dcterms:modified>
</cp:coreProperties>
</file>